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3"/>
  </p:normalViewPr>
  <p:slideViewPr>
    <p:cSldViewPr snapToGrid="0">
      <p:cViewPr varScale="1">
        <p:scale>
          <a:sx n="158" d="100"/>
          <a:sy n="158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7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6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9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1E1BFB50-D940-EFD7-1166-66939ECB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8D30B3-829F-7CF2-1AFA-7C6DCF98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3E81AB-7DBA-BF88-13E8-622FA106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8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B16C4B-F16B-4E82-11FC-7E895614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5B4DC20-6675-7CAE-F986-8BCDB19B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0BE69E-BF57-71F4-A8A8-24EAD4EC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50D0004-9706-50D7-F64E-89EECC67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EFD394-BAC4-093C-51D2-6379A67B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C3205C-47DE-BE8B-54AC-2653FFF3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D55C168-E496-574E-0609-511FE279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0</Words>
  <Application>Microsoft Macintosh PowerPoint</Application>
  <PresentationFormat>Ekran Gösterisi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5</cp:revision>
  <dcterms:created xsi:type="dcterms:W3CDTF">2024-11-10T14:57:48Z</dcterms:created>
  <dcterms:modified xsi:type="dcterms:W3CDTF">2024-11-10T15:13:03Z</dcterms:modified>
</cp:coreProperties>
</file>