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2" r:id="rId4"/>
    <p:sldId id="258" r:id="rId5"/>
    <p:sldId id="260" r:id="rId6"/>
    <p:sldId id="261" r:id="rId7"/>
    <p:sldId id="259" r:id="rId8"/>
    <p:sldId id="265" r:id="rId9"/>
    <p:sldId id="266" r:id="rId10"/>
    <p:sldId id="269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3"/>
  </p:normalViewPr>
  <p:slideViewPr>
    <p:cSldViewPr snapToGrid="0">
      <p:cViewPr varScale="1">
        <p:scale>
          <a:sx n="158" d="100"/>
          <a:sy n="158" d="100"/>
        </p:scale>
        <p:origin x="8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8F28-B8E1-2642-A120-B7E8B347D048}" type="datetimeFigureOut">
              <a:rPr lang="tr-TR" smtClean="0"/>
              <a:t>10.11.2024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1277-2408-9746-9166-DB44529B85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0726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8F28-B8E1-2642-A120-B7E8B347D048}" type="datetimeFigureOut">
              <a:rPr lang="tr-TR" smtClean="0"/>
              <a:t>10.11.2024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1277-2408-9746-9166-DB44529B85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286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8F28-B8E1-2642-A120-B7E8B347D048}" type="datetimeFigureOut">
              <a:rPr lang="tr-TR" smtClean="0"/>
              <a:t>10.11.2024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1277-2408-9746-9166-DB44529B85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1805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8F28-B8E1-2642-A120-B7E8B347D048}" type="datetimeFigureOut">
              <a:rPr lang="tr-TR" smtClean="0"/>
              <a:t>10.11.2024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1277-2408-9746-9166-DB44529B85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461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8F28-B8E1-2642-A120-B7E8B347D048}" type="datetimeFigureOut">
              <a:rPr lang="tr-TR" smtClean="0"/>
              <a:t>10.11.2024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1277-2408-9746-9166-DB44529B85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8847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8F28-B8E1-2642-A120-B7E8B347D048}" type="datetimeFigureOut">
              <a:rPr lang="tr-TR" smtClean="0"/>
              <a:t>10.11.2024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1277-2408-9746-9166-DB44529B85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601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8F28-B8E1-2642-A120-B7E8B347D048}" type="datetimeFigureOut">
              <a:rPr lang="tr-TR" smtClean="0"/>
              <a:t>10.11.2024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1277-2408-9746-9166-DB44529B85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386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8F28-B8E1-2642-A120-B7E8B347D048}" type="datetimeFigureOut">
              <a:rPr lang="tr-TR" smtClean="0"/>
              <a:t>10.11.2024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1277-2408-9746-9166-DB44529B85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2464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8F28-B8E1-2642-A120-B7E8B347D048}" type="datetimeFigureOut">
              <a:rPr lang="tr-TR" smtClean="0"/>
              <a:t>10.11.2024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1277-2408-9746-9166-DB44529B85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3693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8F28-B8E1-2642-A120-B7E8B347D048}" type="datetimeFigureOut">
              <a:rPr lang="tr-TR" smtClean="0"/>
              <a:t>10.11.2024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1277-2408-9746-9166-DB44529B85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5940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8F28-B8E1-2642-A120-B7E8B347D048}" type="datetimeFigureOut">
              <a:rPr lang="tr-TR" smtClean="0"/>
              <a:t>10.11.2024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1277-2408-9746-9166-DB44529B85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648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A8F28-B8E1-2642-A120-B7E8B347D048}" type="datetimeFigureOut">
              <a:rPr lang="tr-TR" smtClean="0"/>
              <a:t>10.11.2024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D1277-2408-9746-9166-DB44529B85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932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>
            <a:extLst>
              <a:ext uri="{FF2B5EF4-FFF2-40B4-BE49-F238E27FC236}">
                <a16:creationId xmlns:a16="http://schemas.microsoft.com/office/drawing/2014/main" id="{6ED7300A-9D25-03E0-20D4-DA7058DE3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18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5A6C349-74A5-64D1-CBC2-D74E2DC2F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06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5682B6A9-84AD-AFDA-6F18-298E1B8BA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51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056E4172-BEFF-C36E-F9E5-9A888951A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842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8A5344D8-E650-025F-9E85-9928E29DC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07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5F03F627-5D1D-0B05-2C87-8AA4708AF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470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9B13FEF9-C229-5FC1-C9A0-4A614A944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38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076A8B56-6EBD-45AD-A917-7A637E7CE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35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D2B7EDA6-8581-C57B-732A-72789B1D2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32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B17A692-AB77-E518-910A-128EA59AC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15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</TotalTime>
  <Words>0</Words>
  <Application>Microsoft Macintosh PowerPoint</Application>
  <PresentationFormat>Ekran Gösterisi (16:9)</PresentationFormat>
  <Paragraphs>0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User</dc:creator>
  <cp:lastModifiedBy>Microsoft Office User</cp:lastModifiedBy>
  <cp:revision>4</cp:revision>
  <dcterms:created xsi:type="dcterms:W3CDTF">2024-11-10T14:57:48Z</dcterms:created>
  <dcterms:modified xsi:type="dcterms:W3CDTF">2024-11-10T15:06:52Z</dcterms:modified>
</cp:coreProperties>
</file>