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3" r:id="rId4"/>
    <p:sldId id="262" r:id="rId5"/>
    <p:sldId id="258" r:id="rId6"/>
    <p:sldId id="260" r:id="rId7"/>
    <p:sldId id="261" r:id="rId8"/>
    <p:sldId id="259" r:id="rId9"/>
    <p:sldId id="265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3"/>
  </p:normalViewPr>
  <p:slideViewPr>
    <p:cSldViewPr snapToGrid="0">
      <p:cViewPr varScale="1">
        <p:scale>
          <a:sx n="158" d="100"/>
          <a:sy n="158" d="100"/>
        </p:scale>
        <p:origin x="8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72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28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80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46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84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6018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38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46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369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94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48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A8F28-B8E1-2642-A120-B7E8B347D048}" type="datetimeFigureOut">
              <a:rPr lang="tr-TR" smtClean="0"/>
              <a:t>10.11.2024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D1277-2408-9746-9166-DB44529B85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32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01A3C51D-5397-3AED-8802-1645FC929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" y="16184"/>
            <a:ext cx="9135908" cy="51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1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B492280-9625-A49F-275C-1E053FDCF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5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BFC59E5-9D33-053E-85CD-B52BD2E98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6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7C0B260-93F3-5A5C-35B3-E7230A7AF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4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D62EA5D-139B-7A10-F5D1-9D5962F06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0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D1D2D7A-7D23-E0E4-16B6-B03F194E3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7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1034A9D-E23E-B35B-9ECD-6E2661D86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3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148DFA3-FB25-5AF8-2F36-D77B2733B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3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DEFC7B5-ECE4-B847-CB1C-2F8AB5F37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32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</TotalTime>
  <Words>0</Words>
  <Application>Microsoft Macintosh PowerPoint</Application>
  <PresentationFormat>Ekran Gösterisi (16:9)</PresentationFormat>
  <Paragraphs>0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2</cp:revision>
  <dcterms:created xsi:type="dcterms:W3CDTF">2024-11-10T14:57:48Z</dcterms:created>
  <dcterms:modified xsi:type="dcterms:W3CDTF">2024-11-10T15:04:24Z</dcterms:modified>
</cp:coreProperties>
</file>