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56" r:id="rId3"/>
    <p:sldId id="257" r:id="rId4"/>
    <p:sldId id="263" r:id="rId5"/>
    <p:sldId id="262" r:id="rId6"/>
    <p:sldId id="258" r:id="rId7"/>
    <p:sldId id="260" r:id="rId8"/>
    <p:sldId id="261" r:id="rId9"/>
    <p:sldId id="259" r:id="rId10"/>
    <p:sldId id="265" r:id="rId11"/>
    <p:sldId id="264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11.11.2024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72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11.11.2024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28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11.11.2024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80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11.11.2024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46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11.11.2024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84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11.11.2024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601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11.11.2024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8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11.11.2024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46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11.11.2024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369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11.11.2024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94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11.11.2024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48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A8F28-B8E1-2642-A120-B7E8B347D048}" type="datetimeFigureOut">
              <a:rPr lang="tr-TR" smtClean="0"/>
              <a:t>11.11.2024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32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F423BA7-4B9F-7F36-5C19-D065CF7F2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4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3D7AA82-A0EF-51D6-DCA3-19DDEB975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3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F2E2619-F9EE-F91C-7820-9817F98E5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5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CAC7B700-DC8F-5D68-E80A-6527FD54D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1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B69CE8E-3BED-E15E-FBB4-CAD132A99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51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796D79F-10A2-E202-EE3E-0EFC7C681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6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793196E-E925-F592-CACE-E6A4AEAB0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4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DAEFAFD-9620-38DB-C2A4-445702F1F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0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88F3708-9198-AC46-55B0-A9EB44224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7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E8A15D0-830D-FA96-7B0A-AC153D153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3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A7A842B-BD26-1C9E-4770-376D09700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35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</TotalTime>
  <Words>0</Words>
  <Application>Microsoft Macintosh PowerPoint</Application>
  <PresentationFormat>Ekran Gösterisi (16:9)</PresentationFormat>
  <Paragraphs>0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2</cp:revision>
  <dcterms:created xsi:type="dcterms:W3CDTF">2024-11-10T14:57:48Z</dcterms:created>
  <dcterms:modified xsi:type="dcterms:W3CDTF">2024-11-11T09:13:18Z</dcterms:modified>
</cp:coreProperties>
</file>