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65" d="100"/>
          <a:sy n="165" d="100"/>
        </p:scale>
        <p:origin x="6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8F28-B8E1-2642-A120-B7E8B347D048}" type="datetimeFigureOut">
              <a:rPr lang="tr-TR" smtClean="0"/>
              <a:t>12.11.2024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D1277-2408-9746-9166-DB44529B85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072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8F28-B8E1-2642-A120-B7E8B347D048}" type="datetimeFigureOut">
              <a:rPr lang="tr-TR" smtClean="0"/>
              <a:t>12.11.2024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D1277-2408-9746-9166-DB44529B85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286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8F28-B8E1-2642-A120-B7E8B347D048}" type="datetimeFigureOut">
              <a:rPr lang="tr-TR" smtClean="0"/>
              <a:t>12.11.2024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D1277-2408-9746-9166-DB44529B85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1805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8F28-B8E1-2642-A120-B7E8B347D048}" type="datetimeFigureOut">
              <a:rPr lang="tr-TR" smtClean="0"/>
              <a:t>12.11.2024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D1277-2408-9746-9166-DB44529B85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461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8F28-B8E1-2642-A120-B7E8B347D048}" type="datetimeFigureOut">
              <a:rPr lang="tr-TR" smtClean="0"/>
              <a:t>12.11.2024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D1277-2408-9746-9166-DB44529B85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8847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8F28-B8E1-2642-A120-B7E8B347D048}" type="datetimeFigureOut">
              <a:rPr lang="tr-TR" smtClean="0"/>
              <a:t>12.11.2024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D1277-2408-9746-9166-DB44529B85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6018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8F28-B8E1-2642-A120-B7E8B347D048}" type="datetimeFigureOut">
              <a:rPr lang="tr-TR" smtClean="0"/>
              <a:t>12.11.2024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D1277-2408-9746-9166-DB44529B85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386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8F28-B8E1-2642-A120-B7E8B347D048}" type="datetimeFigureOut">
              <a:rPr lang="tr-TR" smtClean="0"/>
              <a:t>12.11.2024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D1277-2408-9746-9166-DB44529B85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2464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8F28-B8E1-2642-A120-B7E8B347D048}" type="datetimeFigureOut">
              <a:rPr lang="tr-TR" smtClean="0"/>
              <a:t>12.11.2024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D1277-2408-9746-9166-DB44529B85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3693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8F28-B8E1-2642-A120-B7E8B347D048}" type="datetimeFigureOut">
              <a:rPr lang="tr-TR" smtClean="0"/>
              <a:t>12.11.2024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D1277-2408-9746-9166-DB44529B85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5940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8F28-B8E1-2642-A120-B7E8B347D048}" type="datetimeFigureOut">
              <a:rPr lang="tr-TR" smtClean="0"/>
              <a:t>12.11.2024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D1277-2408-9746-9166-DB44529B85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6488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A8F28-B8E1-2642-A120-B7E8B347D048}" type="datetimeFigureOut">
              <a:rPr lang="tr-TR" smtClean="0"/>
              <a:t>12.11.2024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D1277-2408-9746-9166-DB44529B85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932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DFBDEB6-DBCB-16BF-8BDB-942156385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43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45B6A13-CB5A-6453-4BFC-C93EAC161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23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BC797FD-3942-D3EC-EBD5-D386D85B1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23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83BFA88-6AC0-1ADF-B29F-DBC6EAE20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37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A9E9D93-C67F-83D0-9368-E977616C2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01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28BDD4C-9DA9-42B2-5619-58CA2F0D9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92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672E69D-F96A-7EB3-3A15-BB06E1AE9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46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6E337C0-066D-B9E9-5F7D-0E46C3BE5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38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D04B123-02E3-11EF-F165-92DEA5A94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83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62F7558-7936-217F-CE1A-A2BE07479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95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2855790-42A8-E370-D3F0-F13F5E70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10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C8CA049-D38E-7217-49F3-3D84BBDCD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38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</TotalTime>
  <Words>0</Words>
  <Application>Microsoft Macintosh PowerPoint</Application>
  <PresentationFormat>Ekran Gösterisi (16:9)</PresentationFormat>
  <Paragraphs>0</Paragraphs>
  <Slides>12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User</dc:creator>
  <cp:lastModifiedBy>Microsoft Office User</cp:lastModifiedBy>
  <cp:revision>3</cp:revision>
  <dcterms:created xsi:type="dcterms:W3CDTF">2024-11-10T14:57:48Z</dcterms:created>
  <dcterms:modified xsi:type="dcterms:W3CDTF">2024-11-12T17:17:41Z</dcterms:modified>
</cp:coreProperties>
</file>