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7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6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9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8F28-B8E1-2642-A120-B7E8B347D048}" type="datetimeFigureOut">
              <a:rPr lang="tr-TR" smtClean="0"/>
              <a:t>12.11.2024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F87793-4D04-C87E-4527-C9CE5565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4AA39A9-2325-3BA8-2801-81005C90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259612-F913-E6D9-B357-6612EB46C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6F662B-3C6F-B484-82B9-60242964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2BC4598-A97E-8F3E-D49F-FC576E31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15F4F26-B974-566E-9630-494D6BD2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6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7EE0E7-3F62-B1C7-C6CD-279B273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D98EFC-E336-5E45-0AAA-C32F72AE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6DE0623-3D50-4140-9880-D82119B0D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4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Macintosh PowerPoint</Application>
  <PresentationFormat>Ekran Gösterisi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3</cp:revision>
  <dcterms:created xsi:type="dcterms:W3CDTF">2024-11-10T14:57:48Z</dcterms:created>
  <dcterms:modified xsi:type="dcterms:W3CDTF">2024-11-12T17:14:00Z</dcterms:modified>
</cp:coreProperties>
</file>