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12.11.2024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072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12.11.2024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28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12.11.2024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180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12.11.2024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46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12.11.2024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884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12.11.2024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601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12.11.2024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386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12.11.2024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246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12.11.2024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3693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12.11.2024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5940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12.11.2024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648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A8F28-B8E1-2642-A120-B7E8B347D048}" type="datetimeFigureOut">
              <a:rPr lang="tr-TR" smtClean="0"/>
              <a:t>12.11.2024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932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16B971E6-4FED-93C1-6D5D-FCF734423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07" y="0"/>
            <a:ext cx="721098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43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87E2A8F-2614-1FE4-1B8E-0BCD44DF9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38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4D985EB-92AA-0992-FDE4-D574BF9DA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81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39418D1-F01B-CD63-8D19-AF1732AB9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05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10CE5CA-25D2-AF71-C57B-8A4D28F9E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43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75B72F8-D0E1-EC18-AB0A-BAEAD5D46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68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8E3E879-204B-F7A9-5F14-6BDD3F017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25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15EDA80-C9BF-EF2A-7DCE-4FA3C0517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86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</TotalTime>
  <Words>0</Words>
  <Application>Microsoft Macintosh PowerPoint</Application>
  <PresentationFormat>Ekran Gösterisi (16:9)</PresentationFormat>
  <Paragraphs>0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Microsoft Office User</cp:lastModifiedBy>
  <cp:revision>4</cp:revision>
  <dcterms:created xsi:type="dcterms:W3CDTF">2024-11-10T14:57:48Z</dcterms:created>
  <dcterms:modified xsi:type="dcterms:W3CDTF">2024-11-12T18:39:34Z</dcterms:modified>
</cp:coreProperties>
</file>